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4" r:id="rId2"/>
    <p:sldId id="258" r:id="rId3"/>
    <p:sldId id="268" r:id="rId4"/>
    <p:sldId id="270" r:id="rId5"/>
    <p:sldId id="259" r:id="rId6"/>
    <p:sldId id="271" r:id="rId7"/>
    <p:sldId id="272" r:id="rId8"/>
    <p:sldId id="267" r:id="rId9"/>
    <p:sldId id="276" r:id="rId10"/>
    <p:sldId id="275" r:id="rId11"/>
    <p:sldId id="277" r:id="rId12"/>
    <p:sldId id="278" r:id="rId13"/>
    <p:sldId id="279" r:id="rId14"/>
    <p:sldId id="269" r:id="rId1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C96"/>
    <a:srgbClr val="CC00CC"/>
    <a:srgbClr val="C5ECFF"/>
    <a:srgbClr val="FFD5FF"/>
    <a:srgbClr val="FFFF99"/>
    <a:srgbClr val="2C6F76"/>
    <a:srgbClr val="ABD5FF"/>
    <a:srgbClr val="8585FF"/>
    <a:srgbClr val="9EFCF8"/>
    <a:srgbClr val="C7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bg-BG" noProof="0" dirty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bg-BG" noProof="0" dirty="0" smtClean="0"/>
              <a:t>Click to edit Master subtitle style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bg-BG"/>
            </a:p>
          </p:txBody>
        </p:sp>
      </p:grp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sp>
        <p:nvSpPr>
          <p:cNvPr id="19472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194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744A38-74CD-40D7-A9B3-D7F6202E0EF1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allAtOnce" animBg="1"/>
      <p:bldP spid="1945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93DB7-F681-4A71-B476-D45AF61ECCD8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85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EA59-CD36-47DD-BFA5-3CD0EEF55842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22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B82B7-B6D3-4EA8-971A-7BE95B235F7C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41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4E859-CE1F-4924-AF01-0149922DA588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14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0E89-F825-4ACF-80CD-08EC2FBFB896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1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E3EBC-06C2-40B3-AD19-8504273C4094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36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975EF-05EB-4CE2-B659-9E32E183B449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16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43879-9F53-495E-BBB6-CCC5F45DAFD0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02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EE8E2-90F2-494C-ACE2-C7E94CFF8595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74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3F4E2-3DA7-42FC-8A4A-900060D1FD3C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77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D5FF"/>
            </a:gs>
            <a:gs pos="100000">
              <a:srgbClr val="C5E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dirty="0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dirty="0" smtClean="0"/>
              <a:t>Click to edit Master text styles</a:t>
            </a:r>
          </a:p>
          <a:p>
            <a:pPr lvl="1"/>
            <a:r>
              <a:rPr lang="bg-BG" dirty="0" smtClean="0"/>
              <a:t>Second level</a:t>
            </a:r>
          </a:p>
          <a:p>
            <a:pPr lvl="2"/>
            <a:r>
              <a:rPr lang="bg-BG" dirty="0" smtClean="0"/>
              <a:t>Third level</a:t>
            </a:r>
          </a:p>
          <a:p>
            <a:pPr lvl="3"/>
            <a:r>
              <a:rPr lang="bg-BG" dirty="0" smtClean="0"/>
              <a:t>Fourth level</a:t>
            </a:r>
          </a:p>
          <a:p>
            <a:pPr lvl="4"/>
            <a:r>
              <a:rPr lang="bg-BG" dirty="0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8D8A787C-1427-49C3-A4AE-16899D00F0FF}" type="slidenum">
              <a:rPr lang="bg-BG"/>
              <a:pPr/>
              <a:t>‹#›</a:t>
            </a:fld>
            <a:endParaRPr lang="bg-BG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0" lang="bg-BG"/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433513" y="716506"/>
            <a:ext cx="6719887" cy="210289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bg-BG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1C0C9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Информационни </a:t>
            </a:r>
            <a:endParaRPr lang="bg-BG" sz="3600" b="1" kern="10" dirty="0" smtClean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1C0C96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r>
              <a:rPr lang="bg-BG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1C0C9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	</a:t>
            </a:r>
            <a:r>
              <a:rPr lang="bg-BG" sz="3600" b="1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1C0C9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технологии </a:t>
            </a:r>
            <a:endParaRPr lang="bg-BG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1C0C96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r>
              <a:rPr lang="bg-BG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1C0C9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</a:t>
            </a:r>
            <a:r>
              <a:rPr lang="bg-BG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1C0C9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		ЗИП 5</a:t>
            </a:r>
            <a:r>
              <a:rPr lang="bg-BG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1C0C9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. клас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497840" y="3225847"/>
            <a:ext cx="6248402" cy="19938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b="1" kern="10" dirty="0" smtClean="0">
                <a:ln w="12700">
                  <a:solidFill>
                    <a:srgbClr val="1C0C9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Verdana"/>
                <a:cs typeface="Verdana"/>
              </a:rPr>
              <a:t>Презентации с</a:t>
            </a:r>
            <a:endParaRPr lang="en-US" sz="3600" b="1" kern="10" dirty="0" smtClean="0">
              <a:ln w="12700">
                <a:solidFill>
                  <a:srgbClr val="1C0C9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  <a:ea typeface="Verdana"/>
              <a:cs typeface="Verdana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Verdana"/>
                <a:cs typeface="Verdana"/>
              </a:rPr>
              <a:t>Open Office</a:t>
            </a:r>
            <a:endParaRPr lang="bg-BG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  <a:ea typeface="Verdana"/>
              <a:cs typeface="Verdana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685800" y="45339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bg-BG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1C0C96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7696200" y="5562600"/>
            <a:ext cx="914400" cy="609600"/>
            <a:chOff x="4512" y="3600"/>
            <a:chExt cx="576" cy="384"/>
          </a:xfrm>
          <a:noFill/>
        </p:grpSpPr>
        <p:sp>
          <p:nvSpPr>
            <p:cNvPr id="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608" y="3696"/>
              <a:ext cx="366" cy="192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bg-BG" sz="3600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ДШ</a:t>
              </a: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4512" y="3600"/>
              <a:ext cx="576" cy="384"/>
            </a:xfrm>
            <a:prstGeom prst="ellipse">
              <a:avLst/>
            </a:prstGeom>
            <a:grpFill/>
            <a:ln w="381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38600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9282"/>
            <a:ext cx="66484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78478"/>
            <a:ext cx="66484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38200" y="381000"/>
            <a:ext cx="6781800" cy="109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Прозорец на програмата  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Insert / Slide</a:t>
            </a:r>
            <a:endParaRPr lang="bg-B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295400" y="1752600"/>
            <a:ext cx="685800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629400" y="3886596"/>
            <a:ext cx="1066800" cy="6854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27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95538"/>
            <a:ext cx="66484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629400" y="3886596"/>
            <a:ext cx="1066800" cy="6854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14425" y="391236"/>
            <a:ext cx="6781800" cy="109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Прозорец на програмата  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View / Task Pane</a:t>
            </a:r>
            <a:endParaRPr lang="bg-B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72" y="1455732"/>
            <a:ext cx="66484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356673" y="533400"/>
            <a:ext cx="6800850" cy="594324"/>
          </a:xfrm>
          <a:prstGeom prst="rect">
            <a:avLst/>
          </a:prstGeom>
          <a:noFill/>
          <a:ln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Прозорец на програмата</a:t>
            </a:r>
            <a:endParaRPr lang="bg-BG" sz="40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01638" y="609600"/>
            <a:ext cx="282736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Задача:</a:t>
            </a:r>
            <a:endParaRPr lang="bg-BG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9248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bg-BG" dirty="0" smtClean="0">
                <a:latin typeface="Verdana" pitchFamily="34" charset="0"/>
              </a:rPr>
              <a:t>Да се направи презентация от </a:t>
            </a:r>
            <a:r>
              <a:rPr lang="en-US" dirty="0" smtClean="0">
                <a:latin typeface="Verdana" pitchFamily="34" charset="0"/>
              </a:rPr>
              <a:t>6 </a:t>
            </a:r>
            <a:r>
              <a:rPr lang="bg-BG" dirty="0" smtClean="0">
                <a:latin typeface="Verdana" pitchFamily="34" charset="0"/>
              </a:rPr>
              <a:t>кадъра с програмата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Open Office Impress</a:t>
            </a:r>
            <a:r>
              <a:rPr lang="bg-BG" dirty="0" smtClean="0">
                <a:latin typeface="Verdana" pitchFamily="34" charset="0"/>
              </a:rPr>
              <a:t>.</a:t>
            </a:r>
            <a:r>
              <a:rPr lang="bg-BG" dirty="0">
                <a:latin typeface="Verdana" pitchFamily="34" charset="0"/>
              </a:rPr>
              <a:t> </a:t>
            </a:r>
            <a:endParaRPr lang="bg-BG" dirty="0" smtClean="0">
              <a:latin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Първи кадър: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bg-BG" dirty="0" smtClean="0">
                <a:latin typeface="Verdana" pitchFamily="34" charset="0"/>
              </a:rPr>
              <a:t>заглавие - </a:t>
            </a:r>
            <a:r>
              <a:rPr lang="bg-BG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Седмично разписание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bg-BG" dirty="0" smtClean="0">
                <a:latin typeface="Verdana" pitchFamily="34" charset="0"/>
              </a:rPr>
              <a:t>подзаглавие – </a:t>
            </a:r>
            <a:r>
              <a:rPr lang="bg-BG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име, фамилия, клас, номер</a:t>
            </a:r>
            <a:r>
              <a:rPr lang="bg-BG" dirty="0" smtClean="0">
                <a:latin typeface="Verdana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От втори до шести кадър</a:t>
            </a: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: </a:t>
            </a:r>
            <a:endParaRPr lang="bg-B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bg-BG" dirty="0" smtClean="0">
                <a:latin typeface="Verdana" pitchFamily="34" charset="0"/>
              </a:rPr>
              <a:t>заглавие – </a:t>
            </a:r>
            <a:r>
              <a:rPr lang="bg-BG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Понеделник, Вторник,..., Петък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bg-BG" dirty="0" smtClean="0">
                <a:latin typeface="Verdana" pitchFamily="34" charset="0"/>
              </a:rPr>
              <a:t>съдържание – </a:t>
            </a:r>
            <a:r>
              <a:rPr lang="bg-BG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учебната програма за деня</a:t>
            </a:r>
          </a:p>
        </p:txBody>
      </p:sp>
    </p:spTree>
    <p:extLst>
      <p:ext uri="{BB962C8B-B14F-4D97-AF65-F5344CB8AC3E}">
        <p14:creationId xmlns:p14="http://schemas.microsoft.com/office/powerpoint/2010/main" val="273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838200" y="1524000"/>
            <a:ext cx="7315200" cy="3581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b="1" i="1" kern="1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</a:rPr>
              <a:t>Приятна </a:t>
            </a:r>
            <a:r>
              <a:rPr lang="bg-BG" sz="3600" b="1" i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</a:rPr>
              <a:t>работа</a:t>
            </a:r>
            <a:endParaRPr lang="en-US" sz="3600" b="1" i="1" kern="1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/>
            </a:endParaRPr>
          </a:p>
          <a:p>
            <a:pPr algn="ctr"/>
            <a:r>
              <a:rPr lang="bg-BG" sz="3600" b="1" i="1" kern="1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</a:rPr>
              <a:t>с </a:t>
            </a:r>
            <a:r>
              <a:rPr lang="en-US" sz="3600" b="1" i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</a:rPr>
              <a:t>Open Office </a:t>
            </a:r>
          </a:p>
          <a:p>
            <a:pPr algn="ctr"/>
            <a:r>
              <a:rPr lang="en-US" sz="3600" b="1" i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</a:rPr>
              <a:t>Impress</a:t>
            </a:r>
            <a:r>
              <a:rPr lang="bg-BG" sz="3600" b="1" i="1" kern="1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</a:rPr>
              <a:t>!</a:t>
            </a:r>
            <a:endParaRPr lang="bg-BG" sz="3600" b="1" i="1" kern="10" dirty="0">
              <a:ln w="18000">
                <a:solidFill>
                  <a:srgbClr val="FF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/>
            </a:endParaRP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609600" y="28956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bg-BG" sz="3600" b="1" i="1" kern="10" dirty="0">
              <a:ln w="18000">
                <a:solidFill>
                  <a:srgbClr val="C5ECFF"/>
                </a:solidFill>
                <a:prstDash val="solid"/>
                <a:miter lim="800000"/>
              </a:ln>
              <a:solidFill>
                <a:srgbClr val="1C0C9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6588381" cy="685800"/>
          </a:xfrm>
          <a:noFill/>
          <a:ln/>
        </p:spPr>
        <p:txBody>
          <a:bodyPr anchor="ctr"/>
          <a:lstStyle/>
          <a:p>
            <a:pPr algn="ctr"/>
            <a:r>
              <a:rPr lang="bg-B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Стартиране </a:t>
            </a:r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програмата</a:t>
            </a:r>
            <a:endParaRPr lang="bg-BG" sz="3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842448"/>
            <a:ext cx="5673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Start → OpenOffice.org </a:t>
            </a:r>
            <a:endParaRPr lang="bg-B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4" name="Picture 4" descr="http://monespaceperso.org/blog-en/wp-content/uploads/2009/02/openoffi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55" y="2492050"/>
            <a:ext cx="5637981" cy="36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creenshots.en.sftcdn.net/en/scrn/55000/55648/openoffice-org-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55" y="2492050"/>
            <a:ext cx="5637981" cy="37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509587"/>
            <a:ext cx="5334000" cy="762000"/>
          </a:xfrm>
          <a:noFill/>
          <a:ln/>
        </p:spPr>
        <p:txBody>
          <a:bodyPr anchor="ctr"/>
          <a:lstStyle/>
          <a:p>
            <a:r>
              <a:rPr lang="bg-B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Начален екран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71587"/>
            <a:ext cx="68389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038600" y="3693101"/>
            <a:ext cx="1752600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75161"/>
            <a:ext cx="6996113" cy="51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209800" y="4118264"/>
            <a:ext cx="1752600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438400" y="509587"/>
            <a:ext cx="5334000" cy="762000"/>
          </a:xfrm>
          <a:prstGeom prst="rect">
            <a:avLst/>
          </a:prstGeom>
          <a:noFill/>
          <a:ln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Начален екран</a:t>
            </a:r>
            <a:endParaRPr lang="bg-BG" sz="40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5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9284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56673" y="533400"/>
            <a:ext cx="6800850" cy="594324"/>
          </a:xfrm>
          <a:prstGeom prst="rect">
            <a:avLst/>
          </a:prstGeom>
          <a:noFill/>
          <a:ln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Отваряне на нов файл</a:t>
            </a:r>
            <a:endParaRPr lang="bg-BG" sz="40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6122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49606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5482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07" y="1937827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18" y="2141975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1356673" y="533400"/>
            <a:ext cx="6800850" cy="594324"/>
          </a:xfrm>
          <a:prstGeom prst="rect">
            <a:avLst/>
          </a:prstGeom>
          <a:noFill/>
          <a:ln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Отваряне на нов файл</a:t>
            </a:r>
            <a:endParaRPr lang="bg-BG" sz="40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22" y="2502090"/>
            <a:ext cx="53721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530876" y="5609074"/>
            <a:ext cx="1047750" cy="55061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92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04" y="1319284"/>
            <a:ext cx="6964125" cy="511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356673" y="533400"/>
            <a:ext cx="6800850" cy="594324"/>
          </a:xfrm>
          <a:prstGeom prst="rect">
            <a:avLst/>
          </a:prstGeom>
          <a:noFill/>
          <a:ln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Прозорец на програмата</a:t>
            </a:r>
            <a:endParaRPr lang="bg-BG" sz="40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12" y="1514872"/>
            <a:ext cx="66484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981200" y="3886597"/>
            <a:ext cx="1066800" cy="266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62000" y="381000"/>
            <a:ext cx="7696200" cy="109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Прозорец на програмата  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View / Slide Pane</a:t>
            </a:r>
            <a:endParaRPr lang="bg-B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4425" y="391236"/>
            <a:ext cx="6781800" cy="109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bg-BG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Прозорец на програмата  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View / Task Pane</a:t>
            </a:r>
            <a:endParaRPr lang="bg-B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88714"/>
            <a:ext cx="66484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981200" y="3699906"/>
            <a:ext cx="1066800" cy="266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08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Selling a Product or">
  <a:themeElements>
    <a:clrScheme name="Selling a Product or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114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Selling a Product or</vt:lpstr>
      <vt:lpstr>PowerPoint Presentation</vt:lpstr>
      <vt:lpstr>Стартиране програмата</vt:lpstr>
      <vt:lpstr>Начален екран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dom</cp:lastModifiedBy>
  <cp:revision>139</cp:revision>
  <cp:lastPrinted>1601-01-01T00:00:00Z</cp:lastPrinted>
  <dcterms:created xsi:type="dcterms:W3CDTF">1601-01-01T00:00:00Z</dcterms:created>
  <dcterms:modified xsi:type="dcterms:W3CDTF">2012-03-19T20:21:23Z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